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"/>
  </p:notesMasterIdLst>
  <p:sldIdLst>
    <p:sldId id="290" r:id="rId2"/>
    <p:sldId id="291" r:id="rId3"/>
  </p:sldIdLst>
  <p:sldSz cx="18288000" cy="10287000"/>
  <p:notesSz cx="6858000" cy="9144000"/>
  <p:embeddedFontLst>
    <p:embeddedFont>
      <p:font typeface="Pretendard Bold" panose="020B0600000101010101" charset="-127"/>
      <p:bold r:id="rId5"/>
    </p:embeddedFont>
    <p:embeddedFont>
      <p:font typeface="Pretendard Medium" panose="020B0600000101010101" charset="-127"/>
      <p:bold r:id="rId6"/>
    </p:embeddedFont>
    <p:embeddedFont>
      <p:font typeface="Calibri" panose="020F0502020204030204" pitchFamily="34" charset="0"/>
      <p:regular r:id="rId7"/>
      <p:bold r:id="rId8"/>
      <p:italic r:id="rId9"/>
      <p:boldItalic r:id="rId10"/>
    </p:embeddedFont>
    <p:embeddedFont>
      <p:font typeface="맑은 고딕" panose="020B0503020000020004" pitchFamily="50" charset="-127"/>
      <p:regular r:id="rId11"/>
      <p:bold r:id="rId1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A2D1B"/>
    <a:srgbClr val="FFEF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273" autoAdjust="0"/>
    <p:restoredTop sz="94622" autoAdjust="0"/>
  </p:normalViewPr>
  <p:slideViewPr>
    <p:cSldViewPr>
      <p:cViewPr varScale="1">
        <p:scale>
          <a:sx n="48" d="100"/>
          <a:sy n="48" d="100"/>
        </p:scale>
        <p:origin x="618" y="5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4.fntdata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font" Target="fonts/font3.fntdata"/><Relationship Id="rId12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2.fntdata"/><Relationship Id="rId11" Type="http://schemas.openxmlformats.org/officeDocument/2006/relationships/font" Target="fonts/font7.fntdata"/><Relationship Id="rId5" Type="http://schemas.openxmlformats.org/officeDocument/2006/relationships/font" Target="fonts/font1.fntdata"/><Relationship Id="rId15" Type="http://schemas.openxmlformats.org/officeDocument/2006/relationships/theme" Target="theme/theme1.xml"/><Relationship Id="rId10" Type="http://schemas.openxmlformats.org/officeDocument/2006/relationships/font" Target="fonts/font6.fntdata"/><Relationship Id="rId4" Type="http://schemas.openxmlformats.org/officeDocument/2006/relationships/notesMaster" Target="notesMasters/notesMaster1.xml"/><Relationship Id="rId9" Type="http://schemas.openxmlformats.org/officeDocument/2006/relationships/font" Target="fonts/font5.fntdata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F3AF13-B23E-498E-8F33-F8626B694DA5}" type="datetimeFigureOut">
              <a:rPr lang="ko-KR" altLang="en-US" smtClean="0"/>
              <a:t>2025-07-14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384130-1B52-4841-BE30-819F61E0CE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1573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18" Type="http://schemas.openxmlformats.org/officeDocument/2006/relationships/image" Target="../media/image17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.pn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그림 122">
            <a:extLst>
              <a:ext uri="{FF2B5EF4-FFF2-40B4-BE49-F238E27FC236}">
                <a16:creationId xmlns:a16="http://schemas.microsoft.com/office/drawing/2014/main" id="{47E582CB-F0A5-474E-AF39-729E71A39F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457" b="65221"/>
          <a:stretch/>
        </p:blipFill>
        <p:spPr>
          <a:xfrm>
            <a:off x="990600" y="6587760"/>
            <a:ext cx="8636001" cy="2746741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>
            <a:off x="0" y="0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79500"/>
            <a:ext cx="18288000" cy="9207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8288000" cy="7747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1651000000"/>
            <a:ext cx="2147483647" cy="2062505400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500" y="127000"/>
            <a:ext cx="152400" cy="152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2800" y="127000"/>
            <a:ext cx="152400" cy="152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200" y="127000"/>
            <a:ext cx="152400" cy="152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932400" y="1270000"/>
            <a:ext cx="355600" cy="9017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393700"/>
            <a:ext cx="18288000" cy="1054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538200" y="685800"/>
            <a:ext cx="3149600" cy="4699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995900" y="1701800"/>
            <a:ext cx="241300" cy="8763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154400" y="698500"/>
            <a:ext cx="431800" cy="4318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614900" y="774700"/>
            <a:ext cx="317500" cy="381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614900" y="901700"/>
            <a:ext cx="317500" cy="381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614900" y="1028700"/>
            <a:ext cx="317500" cy="381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6891000" y="660400"/>
            <a:ext cx="508000" cy="508000"/>
          </a:xfrm>
          <a:prstGeom prst="rect">
            <a:avLst/>
          </a:prstGeom>
        </p:spPr>
      </p:pic>
      <p:grpSp>
        <p:nvGrpSpPr>
          <p:cNvPr id="19" name="Group 19"/>
          <p:cNvGrpSpPr/>
          <p:nvPr/>
        </p:nvGrpSpPr>
        <p:grpSpPr>
          <a:xfrm>
            <a:off x="2147483647" y="1397000000"/>
            <a:ext cx="2147483647" cy="2147483647"/>
            <a:chOff x="0" y="0"/>
            <a:chExt cx="0" cy="0"/>
          </a:xfrm>
        </p:grpSpPr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233900" y="279400"/>
            <a:ext cx="228600" cy="254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7589500" y="101600"/>
            <a:ext cx="203200" cy="203200"/>
          </a:xfrm>
          <a:prstGeom prst="rect">
            <a:avLst/>
          </a:prstGeom>
        </p:spPr>
      </p:pic>
      <p:grpSp>
        <p:nvGrpSpPr>
          <p:cNvPr id="22" name="Group 22"/>
          <p:cNvGrpSpPr/>
          <p:nvPr/>
        </p:nvGrpSpPr>
        <p:grpSpPr>
          <a:xfrm>
            <a:off x="2147483647" y="1397000000"/>
            <a:ext cx="2147483647" cy="2147483647"/>
            <a:chOff x="0" y="0"/>
            <a:chExt cx="0" cy="0"/>
          </a:xfrm>
        </p:grpSpPr>
      </p:grpSp>
      <p:pic>
        <p:nvPicPr>
          <p:cNvPr id="23" name="Picture 2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-2700000">
            <a:off x="17894300" y="190500"/>
            <a:ext cx="266700" cy="254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2700000">
            <a:off x="17894300" y="190500"/>
            <a:ext cx="266700" cy="254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27100" y="2057400"/>
            <a:ext cx="2362200" cy="355600"/>
          </a:xfrm>
          <a:prstGeom prst="rect">
            <a:avLst/>
          </a:prstGeom>
        </p:spPr>
      </p:pic>
      <p:grpSp>
        <p:nvGrpSpPr>
          <p:cNvPr id="28" name="Group 2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1" name="Group 3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9" name="Group 3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42" name="TextBox 42"/>
          <p:cNvSpPr txBox="1"/>
          <p:nvPr/>
        </p:nvSpPr>
        <p:spPr>
          <a:xfrm>
            <a:off x="330200" y="736600"/>
            <a:ext cx="23622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1339"/>
              </a:lnSpc>
            </a:pPr>
            <a:r>
              <a:rPr lang="en-US" sz="2900" b="0" i="0" u="none" strike="noStrike" spc="-200">
                <a:solidFill>
                  <a:srgbClr val="A0694A"/>
                </a:solidFill>
                <a:latin typeface="Pretendard Bold"/>
              </a:rPr>
              <a:t>DAYFUL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2489200" y="711200"/>
            <a:ext cx="11430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130"/>
              </a:lnSpc>
            </a:pPr>
            <a:r>
              <a:rPr lang="en-US" sz="2200" b="0" i="0" u="none" strike="noStrike" spc="-100">
                <a:solidFill>
                  <a:srgbClr val="A0694A"/>
                </a:solidFill>
                <a:latin typeface="Pretendard Medium"/>
              </a:rPr>
              <a:t>TITLE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3759200" y="711200"/>
            <a:ext cx="11430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b="0" i="0" u="none" strike="noStrike" spc="-100">
                <a:solidFill>
                  <a:srgbClr val="A0694A"/>
                </a:solidFill>
                <a:latin typeface="Pretendard Medium"/>
              </a:rPr>
              <a:t>INDEX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1193800" y="2082800"/>
            <a:ext cx="1866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700" b="0" i="0" u="none" strike="noStrike" spc="100" dirty="0">
                <a:solidFill>
                  <a:srgbClr val="FFFFFF"/>
                </a:solidFill>
                <a:latin typeface="Pretendard Bold"/>
              </a:rPr>
              <a:t>UI</a:t>
            </a:r>
            <a:r>
              <a:rPr lang="ko-KR" altLang="en-US" sz="1700" b="0" i="0" u="none" strike="noStrike" spc="100" dirty="0">
                <a:solidFill>
                  <a:srgbClr val="FFFFFF"/>
                </a:solidFill>
                <a:latin typeface="Pretendard Bold"/>
              </a:rPr>
              <a:t> 기능구조</a:t>
            </a:r>
            <a:endParaRPr lang="en-US" sz="1700" b="0" i="0" u="none" strike="noStrike" spc="100" dirty="0">
              <a:solidFill>
                <a:srgbClr val="FFFFFF"/>
              </a:solidFill>
              <a:latin typeface="Pretendard Bold"/>
            </a:endParaRPr>
          </a:p>
        </p:txBody>
      </p:sp>
      <p:sp>
        <p:nvSpPr>
          <p:cNvPr id="51" name="TextBox 51"/>
          <p:cNvSpPr txBox="1"/>
          <p:nvPr/>
        </p:nvSpPr>
        <p:spPr>
          <a:xfrm>
            <a:off x="5029200" y="711200"/>
            <a:ext cx="13970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130"/>
              </a:lnSpc>
            </a:pPr>
            <a:r>
              <a:rPr lang="en-US" sz="2200" b="0" i="0" u="none" strike="noStrike" spc="-100">
                <a:solidFill>
                  <a:srgbClr val="A0694A"/>
                </a:solidFill>
                <a:latin typeface="Pretendard Medium"/>
              </a:rPr>
              <a:t>HISTORY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6540500" y="711200"/>
            <a:ext cx="13970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b="0" i="0" u="none" strike="noStrike" spc="-100">
                <a:solidFill>
                  <a:srgbClr val="A0694A"/>
                </a:solidFill>
                <a:latin typeface="Pretendard Medium"/>
              </a:rPr>
              <a:t>LAYOUT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8051800" y="711200"/>
            <a:ext cx="18288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b="0" i="0" u="none" strike="noStrike" spc="-100" dirty="0">
                <a:solidFill>
                  <a:srgbClr val="A0694A"/>
                </a:solidFill>
                <a:latin typeface="Pretendard Medium"/>
              </a:rPr>
              <a:t>NAVIGATION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10109200" y="711200"/>
            <a:ext cx="18542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b="1" u="sng" spc="-100" dirty="0">
                <a:solidFill>
                  <a:srgbClr val="7A2D1B"/>
                </a:solidFill>
                <a:latin typeface="Pretendard Medium"/>
              </a:rPr>
              <a:t>UI </a:t>
            </a:r>
            <a:r>
              <a:rPr lang="ko-KR" altLang="en-US" sz="2200" b="1" u="sng" spc="-100" dirty="0">
                <a:solidFill>
                  <a:srgbClr val="7A2D1B"/>
                </a:solidFill>
                <a:latin typeface="Pretendard Medium"/>
              </a:rPr>
              <a:t>기능구조</a:t>
            </a:r>
            <a:endParaRPr lang="en-US" sz="2200" b="1" i="0" u="sng" strike="noStrike" spc="-100" dirty="0">
              <a:solidFill>
                <a:srgbClr val="7A2D1B"/>
              </a:solidFill>
              <a:latin typeface="Pretendard Medium"/>
            </a:endParaRPr>
          </a:p>
        </p:txBody>
      </p:sp>
      <p:sp>
        <p:nvSpPr>
          <p:cNvPr id="61" name="TextBox 61"/>
          <p:cNvSpPr txBox="1"/>
          <p:nvPr/>
        </p:nvSpPr>
        <p:spPr>
          <a:xfrm>
            <a:off x="7493000" y="50800"/>
            <a:ext cx="33147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600" b="0" i="0" u="none" strike="noStrike" spc="500">
                <a:solidFill>
                  <a:srgbClr val="A0694A"/>
                </a:solidFill>
                <a:latin typeface="Pretendard Bold"/>
              </a:rPr>
              <a:t>SHOPPING MALL</a:t>
            </a:r>
          </a:p>
        </p:txBody>
      </p:sp>
      <p:grpSp>
        <p:nvGrpSpPr>
          <p:cNvPr id="62" name="Group 6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66" name="Group 6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70" name="Group 7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74" name="Group 7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aphicFrame>
        <p:nvGraphicFramePr>
          <p:cNvPr id="85" name="표 85">
            <a:extLst>
              <a:ext uri="{FF2B5EF4-FFF2-40B4-BE49-F238E27FC236}">
                <a16:creationId xmlns:a16="http://schemas.microsoft.com/office/drawing/2014/main" id="{42109DEF-8A56-4A88-8714-69449B0AC4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2965623"/>
              </p:ext>
            </p:extLst>
          </p:nvPr>
        </p:nvGraphicFramePr>
        <p:xfrm>
          <a:off x="990600" y="2628900"/>
          <a:ext cx="14816192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2024">
                  <a:extLst>
                    <a:ext uri="{9D8B030D-6E8A-4147-A177-3AD203B41FA5}">
                      <a16:colId xmlns:a16="http://schemas.microsoft.com/office/drawing/2014/main" val="3433808593"/>
                    </a:ext>
                  </a:extLst>
                </a:gridCol>
                <a:gridCol w="1852024">
                  <a:extLst>
                    <a:ext uri="{9D8B030D-6E8A-4147-A177-3AD203B41FA5}">
                      <a16:colId xmlns:a16="http://schemas.microsoft.com/office/drawing/2014/main" val="2879048463"/>
                    </a:ext>
                  </a:extLst>
                </a:gridCol>
                <a:gridCol w="1852024">
                  <a:extLst>
                    <a:ext uri="{9D8B030D-6E8A-4147-A177-3AD203B41FA5}">
                      <a16:colId xmlns:a16="http://schemas.microsoft.com/office/drawing/2014/main" val="555493069"/>
                    </a:ext>
                  </a:extLst>
                </a:gridCol>
                <a:gridCol w="1852024">
                  <a:extLst>
                    <a:ext uri="{9D8B030D-6E8A-4147-A177-3AD203B41FA5}">
                      <a16:colId xmlns:a16="http://schemas.microsoft.com/office/drawing/2014/main" val="2143974275"/>
                    </a:ext>
                  </a:extLst>
                </a:gridCol>
                <a:gridCol w="1852024">
                  <a:extLst>
                    <a:ext uri="{9D8B030D-6E8A-4147-A177-3AD203B41FA5}">
                      <a16:colId xmlns:a16="http://schemas.microsoft.com/office/drawing/2014/main" val="3144628643"/>
                    </a:ext>
                  </a:extLst>
                </a:gridCol>
                <a:gridCol w="1852024">
                  <a:extLst>
                    <a:ext uri="{9D8B030D-6E8A-4147-A177-3AD203B41FA5}">
                      <a16:colId xmlns:a16="http://schemas.microsoft.com/office/drawing/2014/main" val="3127960009"/>
                    </a:ext>
                  </a:extLst>
                </a:gridCol>
                <a:gridCol w="1852024">
                  <a:extLst>
                    <a:ext uri="{9D8B030D-6E8A-4147-A177-3AD203B41FA5}">
                      <a16:colId xmlns:a16="http://schemas.microsoft.com/office/drawing/2014/main" val="2222074251"/>
                    </a:ext>
                  </a:extLst>
                </a:gridCol>
                <a:gridCol w="1852024">
                  <a:extLst>
                    <a:ext uri="{9D8B030D-6E8A-4147-A177-3AD203B41FA5}">
                      <a16:colId xmlns:a16="http://schemas.microsoft.com/office/drawing/2014/main" val="253078790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rgbClr val="7A2D1B"/>
                          </a:solidFill>
                        </a:rPr>
                        <a:t>Page Title</a:t>
                      </a:r>
                      <a:endParaRPr lang="ko-KR" altLang="en-US" dirty="0">
                        <a:solidFill>
                          <a:srgbClr val="7A2D1B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FE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신상품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rgbClr val="7A2D1B"/>
                          </a:solidFill>
                        </a:rPr>
                        <a:t>Screen ID</a:t>
                      </a:r>
                      <a:endParaRPr lang="ko-KR" altLang="en-US" dirty="0">
                        <a:solidFill>
                          <a:srgbClr val="7A2D1B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FE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7A2D1B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rgbClr val="7A2D1B"/>
                          </a:solidFill>
                        </a:rPr>
                        <a:t>Author</a:t>
                      </a:r>
                      <a:endParaRPr lang="ko-KR" altLang="en-US" dirty="0">
                        <a:solidFill>
                          <a:srgbClr val="7A2D1B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FE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조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rgbClr val="7A2D1B"/>
                          </a:solidFill>
                        </a:rPr>
                        <a:t>Date</a:t>
                      </a:r>
                      <a:endParaRPr lang="ko-KR" altLang="en-US" dirty="0">
                        <a:solidFill>
                          <a:srgbClr val="7A2D1B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FE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2025.07.15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34425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>
                          <a:solidFill>
                            <a:srgbClr val="7A2D1B"/>
                          </a:solidFill>
                        </a:rPr>
                        <a:t>Screen Path</a:t>
                      </a:r>
                      <a:endParaRPr lang="ko-KR" altLang="en-US" b="1" dirty="0">
                        <a:solidFill>
                          <a:srgbClr val="7A2D1B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FEB"/>
                    </a:solidFill>
                  </a:tcPr>
                </a:tc>
                <a:tc gridSpan="7"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메인화면</a:t>
                      </a:r>
                      <a:r>
                        <a:rPr lang="en-US" altLang="ko-KR" dirty="0"/>
                        <a:t> &gt; </a:t>
                      </a:r>
                      <a:r>
                        <a:rPr lang="ko-KR" altLang="en-US" dirty="0"/>
                        <a:t>신상품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8431858"/>
                  </a:ext>
                </a:extLst>
              </a:tr>
            </a:tbl>
          </a:graphicData>
        </a:graphic>
      </p:graphicFrame>
      <p:pic>
        <p:nvPicPr>
          <p:cNvPr id="87" name="그림 86">
            <a:extLst>
              <a:ext uri="{FF2B5EF4-FFF2-40B4-BE49-F238E27FC236}">
                <a16:creationId xmlns:a16="http://schemas.microsoft.com/office/drawing/2014/main" id="{1A96B3E2-06B8-401E-94AA-8CB6A5DFF2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1569"/>
          <a:stretch/>
        </p:blipFill>
        <p:spPr>
          <a:xfrm>
            <a:off x="927100" y="3696638"/>
            <a:ext cx="8699500" cy="2480244"/>
          </a:xfrm>
          <a:prstGeom prst="rect">
            <a:avLst/>
          </a:prstGeom>
          <a:ln w="38100">
            <a:noFill/>
          </a:ln>
        </p:spPr>
      </p:pic>
      <p:sp>
        <p:nvSpPr>
          <p:cNvPr id="91" name="사각형: 둥근 모서리 90">
            <a:extLst>
              <a:ext uri="{FF2B5EF4-FFF2-40B4-BE49-F238E27FC236}">
                <a16:creationId xmlns:a16="http://schemas.microsoft.com/office/drawing/2014/main" id="{F3995ECF-560E-4841-B16E-E7342A9B0DD6}"/>
              </a:ext>
            </a:extLst>
          </p:cNvPr>
          <p:cNvSpPr/>
          <p:nvPr/>
        </p:nvSpPr>
        <p:spPr>
          <a:xfrm>
            <a:off x="4914900" y="3696638"/>
            <a:ext cx="685800" cy="499044"/>
          </a:xfrm>
          <a:prstGeom prst="roundRect">
            <a:avLst/>
          </a:prstGeom>
          <a:noFill/>
          <a:ln w="38100">
            <a:solidFill>
              <a:srgbClr val="7A2D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A2D1B"/>
              </a:solidFill>
            </a:endParaRPr>
          </a:p>
        </p:txBody>
      </p:sp>
      <p:sp>
        <p:nvSpPr>
          <p:cNvPr id="92" name="사각형: 둥근 모서리 91">
            <a:extLst>
              <a:ext uri="{FF2B5EF4-FFF2-40B4-BE49-F238E27FC236}">
                <a16:creationId xmlns:a16="http://schemas.microsoft.com/office/drawing/2014/main" id="{E08BEA56-EE10-4C17-9180-2D63868F1D4B}"/>
              </a:ext>
            </a:extLst>
          </p:cNvPr>
          <p:cNvSpPr/>
          <p:nvPr/>
        </p:nvSpPr>
        <p:spPr>
          <a:xfrm>
            <a:off x="8420100" y="3967082"/>
            <a:ext cx="762000" cy="152400"/>
          </a:xfrm>
          <a:prstGeom prst="roundRect">
            <a:avLst/>
          </a:prstGeom>
          <a:noFill/>
          <a:ln w="38100">
            <a:solidFill>
              <a:srgbClr val="7A2D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A2D1B"/>
              </a:solidFill>
            </a:endParaRPr>
          </a:p>
        </p:txBody>
      </p:sp>
      <p:sp>
        <p:nvSpPr>
          <p:cNvPr id="93" name="사각형: 둥근 모서리 92">
            <a:extLst>
              <a:ext uri="{FF2B5EF4-FFF2-40B4-BE49-F238E27FC236}">
                <a16:creationId xmlns:a16="http://schemas.microsoft.com/office/drawing/2014/main" id="{EE7D8D94-F66A-4522-9902-28B339B92B43}"/>
              </a:ext>
            </a:extLst>
          </p:cNvPr>
          <p:cNvSpPr/>
          <p:nvPr/>
        </p:nvSpPr>
        <p:spPr>
          <a:xfrm>
            <a:off x="2555875" y="4195681"/>
            <a:ext cx="606425" cy="304801"/>
          </a:xfrm>
          <a:prstGeom prst="roundRect">
            <a:avLst/>
          </a:prstGeom>
          <a:noFill/>
          <a:ln w="38100">
            <a:solidFill>
              <a:srgbClr val="7A2D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A2D1B"/>
              </a:solidFill>
            </a:endParaRPr>
          </a:p>
        </p:txBody>
      </p:sp>
      <p:sp>
        <p:nvSpPr>
          <p:cNvPr id="101" name="사각형: 둥근 모서리 100">
            <a:extLst>
              <a:ext uri="{FF2B5EF4-FFF2-40B4-BE49-F238E27FC236}">
                <a16:creationId xmlns:a16="http://schemas.microsoft.com/office/drawing/2014/main" id="{6946162C-09B8-4152-81E9-83E6A6D41431}"/>
              </a:ext>
            </a:extLst>
          </p:cNvPr>
          <p:cNvSpPr/>
          <p:nvPr/>
        </p:nvSpPr>
        <p:spPr>
          <a:xfrm>
            <a:off x="990600" y="6667501"/>
            <a:ext cx="8661400" cy="2667000"/>
          </a:xfrm>
          <a:prstGeom prst="roundRect">
            <a:avLst/>
          </a:prstGeom>
          <a:noFill/>
          <a:ln w="38100">
            <a:solidFill>
              <a:srgbClr val="7A2D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4B57CB4E-0CBD-47A5-8443-776EE72BC1E2}"/>
              </a:ext>
            </a:extLst>
          </p:cNvPr>
          <p:cNvCxnSpPr/>
          <p:nvPr/>
        </p:nvCxnSpPr>
        <p:spPr>
          <a:xfrm>
            <a:off x="3251200" y="3967082"/>
            <a:ext cx="1612900" cy="0"/>
          </a:xfrm>
          <a:prstGeom prst="straightConnector1">
            <a:avLst/>
          </a:prstGeom>
          <a:ln w="38100">
            <a:solidFill>
              <a:srgbClr val="7A2D1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78A65E93-B47B-4F29-BB3D-B856845B81B5}"/>
              </a:ext>
            </a:extLst>
          </p:cNvPr>
          <p:cNvCxnSpPr>
            <a:cxnSpLocks/>
          </p:cNvCxnSpPr>
          <p:nvPr/>
        </p:nvCxnSpPr>
        <p:spPr>
          <a:xfrm flipH="1">
            <a:off x="9690100" y="8039100"/>
            <a:ext cx="698500" cy="0"/>
          </a:xfrm>
          <a:prstGeom prst="straightConnector1">
            <a:avLst/>
          </a:prstGeom>
          <a:ln w="38100">
            <a:solidFill>
              <a:srgbClr val="7A2D1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10D54E0E-E9F0-4D48-9B30-E9A0DC4DA376}"/>
              </a:ext>
            </a:extLst>
          </p:cNvPr>
          <p:cNvCxnSpPr>
            <a:cxnSpLocks/>
          </p:cNvCxnSpPr>
          <p:nvPr/>
        </p:nvCxnSpPr>
        <p:spPr>
          <a:xfrm flipV="1">
            <a:off x="2857500" y="4500483"/>
            <a:ext cx="0" cy="609599"/>
          </a:xfrm>
          <a:prstGeom prst="straightConnector1">
            <a:avLst/>
          </a:prstGeom>
          <a:ln w="38100">
            <a:solidFill>
              <a:srgbClr val="7A2D1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D9C0DBE1-80C1-419E-8FBF-36C6128B7498}"/>
              </a:ext>
            </a:extLst>
          </p:cNvPr>
          <p:cNvCxnSpPr>
            <a:cxnSpLocks/>
          </p:cNvCxnSpPr>
          <p:nvPr/>
        </p:nvCxnSpPr>
        <p:spPr>
          <a:xfrm flipV="1">
            <a:off x="8801100" y="4195681"/>
            <a:ext cx="0" cy="533401"/>
          </a:xfrm>
          <a:prstGeom prst="straightConnector1">
            <a:avLst/>
          </a:prstGeom>
          <a:ln w="38100">
            <a:solidFill>
              <a:srgbClr val="7A2D1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>
            <a:extLst>
              <a:ext uri="{FF2B5EF4-FFF2-40B4-BE49-F238E27FC236}">
                <a16:creationId xmlns:a16="http://schemas.microsoft.com/office/drawing/2014/main" id="{F969FA32-6252-4960-9EE6-F4CBA96F088C}"/>
              </a:ext>
            </a:extLst>
          </p:cNvPr>
          <p:cNvSpPr txBox="1"/>
          <p:nvPr/>
        </p:nvSpPr>
        <p:spPr>
          <a:xfrm>
            <a:off x="3009900" y="378241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7A2D1B"/>
                </a:solidFill>
              </a:rPr>
              <a:t>1</a:t>
            </a:r>
            <a:endParaRPr lang="ko-KR" altLang="en-US" b="1" dirty="0">
              <a:solidFill>
                <a:srgbClr val="7A2D1B"/>
              </a:solidFill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91AF005F-E7C1-4C32-84C7-BA3F7DBA9955}"/>
              </a:ext>
            </a:extLst>
          </p:cNvPr>
          <p:cNvSpPr txBox="1"/>
          <p:nvPr/>
        </p:nvSpPr>
        <p:spPr>
          <a:xfrm>
            <a:off x="2720914" y="503234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7A2D1B"/>
                </a:solidFill>
              </a:rPr>
              <a:t>3</a:t>
            </a:r>
            <a:endParaRPr lang="ko-KR" altLang="en-US" b="1" dirty="0">
              <a:solidFill>
                <a:srgbClr val="7A2D1B"/>
              </a:solidFill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C88C725C-C12D-46BF-8299-386C0BDC316C}"/>
              </a:ext>
            </a:extLst>
          </p:cNvPr>
          <p:cNvSpPr txBox="1"/>
          <p:nvPr/>
        </p:nvSpPr>
        <p:spPr>
          <a:xfrm>
            <a:off x="8648700" y="465288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7A2D1B"/>
                </a:solidFill>
              </a:rPr>
              <a:t>2</a:t>
            </a:r>
            <a:endParaRPr lang="ko-KR" altLang="en-US" b="1" dirty="0">
              <a:solidFill>
                <a:srgbClr val="7A2D1B"/>
              </a:solidFill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864EB8BE-439D-4F2C-8323-8CC20BE6045E}"/>
              </a:ext>
            </a:extLst>
          </p:cNvPr>
          <p:cNvSpPr txBox="1"/>
          <p:nvPr/>
        </p:nvSpPr>
        <p:spPr>
          <a:xfrm>
            <a:off x="10334564" y="78544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7A2D1B"/>
                </a:solidFill>
              </a:rPr>
              <a:t>4</a:t>
            </a:r>
            <a:endParaRPr lang="ko-KR" altLang="en-US" b="1" dirty="0">
              <a:solidFill>
                <a:srgbClr val="7A2D1B"/>
              </a:solidFill>
            </a:endParaRPr>
          </a:p>
        </p:txBody>
      </p:sp>
      <p:graphicFrame>
        <p:nvGraphicFramePr>
          <p:cNvPr id="117" name="표 117">
            <a:extLst>
              <a:ext uri="{FF2B5EF4-FFF2-40B4-BE49-F238E27FC236}">
                <a16:creationId xmlns:a16="http://schemas.microsoft.com/office/drawing/2014/main" id="{D14B37BC-1BB1-416B-A448-27DBF3D5F4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8434889"/>
              </p:ext>
            </p:extLst>
          </p:nvPr>
        </p:nvGraphicFramePr>
        <p:xfrm>
          <a:off x="11423385" y="4000500"/>
          <a:ext cx="4383405" cy="49377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6215">
                  <a:extLst>
                    <a:ext uri="{9D8B030D-6E8A-4147-A177-3AD203B41FA5}">
                      <a16:colId xmlns:a16="http://schemas.microsoft.com/office/drawing/2014/main" val="4290392495"/>
                    </a:ext>
                  </a:extLst>
                </a:gridCol>
                <a:gridCol w="3767190">
                  <a:extLst>
                    <a:ext uri="{9D8B030D-6E8A-4147-A177-3AD203B41FA5}">
                      <a16:colId xmlns:a16="http://schemas.microsoft.com/office/drawing/2014/main" val="2670365417"/>
                    </a:ext>
                  </a:extLst>
                </a:gridCol>
              </a:tblGrid>
              <a:tr h="548634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 </a:t>
                      </a:r>
                      <a:r>
                        <a:rPr lang="en-US" altLang="ko-KR" dirty="0">
                          <a:solidFill>
                            <a:srgbClr val="7A2D1B"/>
                          </a:solidFill>
                        </a:rPr>
                        <a:t>Description</a:t>
                      </a:r>
                      <a:endParaRPr lang="ko-KR" altLang="en-US" dirty="0">
                        <a:solidFill>
                          <a:srgbClr val="7A2D1B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FEB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7162389"/>
                  </a:ext>
                </a:extLst>
              </a:tr>
              <a:tr h="5486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7A2D1B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rgbClr val="7A2D1B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FEB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dirty="0"/>
                        <a:t>메인 홈페이지로 이동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8670977"/>
                  </a:ext>
                </a:extLst>
              </a:tr>
              <a:tr h="5486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7A2D1B"/>
                          </a:solidFill>
                        </a:rPr>
                        <a:t>2</a:t>
                      </a:r>
                      <a:endParaRPr lang="ko-KR" altLang="en-US" dirty="0">
                        <a:solidFill>
                          <a:srgbClr val="7A2D1B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FEB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dirty="0"/>
                        <a:t>키워드 검색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7891904"/>
                  </a:ext>
                </a:extLst>
              </a:tr>
              <a:tr h="5486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7A2D1B"/>
                          </a:solidFill>
                        </a:rPr>
                        <a:t>3</a:t>
                      </a:r>
                      <a:endParaRPr lang="ko-KR" altLang="en-US" dirty="0">
                        <a:solidFill>
                          <a:srgbClr val="7A2D1B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FEB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dirty="0"/>
                        <a:t>신상품 목록 표시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2953725"/>
                  </a:ext>
                </a:extLst>
              </a:tr>
              <a:tr h="5486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7A2D1B"/>
                          </a:solidFill>
                        </a:rPr>
                        <a:t>4</a:t>
                      </a:r>
                      <a:endParaRPr lang="ko-KR" altLang="en-US" dirty="0">
                        <a:solidFill>
                          <a:srgbClr val="7A2D1B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FEB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dirty="0"/>
                        <a:t>인기 상품 표시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5739202"/>
                  </a:ext>
                </a:extLst>
              </a:tr>
              <a:tr h="548634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>
                          <a:solidFill>
                            <a:srgbClr val="7A2D1B"/>
                          </a:solidFill>
                        </a:rPr>
                        <a:t>Related ID</a:t>
                      </a:r>
                      <a:endParaRPr lang="ko-KR" altLang="en-US" b="1" dirty="0">
                        <a:solidFill>
                          <a:srgbClr val="7A2D1B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FEB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6905076"/>
                  </a:ext>
                </a:extLst>
              </a:tr>
              <a:tr h="548634">
                <a:tc grid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23867969"/>
                  </a:ext>
                </a:extLst>
              </a:tr>
              <a:tr h="548634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>
                          <a:solidFill>
                            <a:srgbClr val="7A2D1B"/>
                          </a:solidFill>
                        </a:rPr>
                        <a:t>Checkpoint</a:t>
                      </a:r>
                      <a:endParaRPr lang="ko-KR" altLang="en-US" b="1" dirty="0">
                        <a:solidFill>
                          <a:srgbClr val="7A2D1B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FEB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9473605"/>
                  </a:ext>
                </a:extLst>
              </a:tr>
              <a:tr h="548634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신상품과 인기 상품의 확인이 가능하다</a:t>
                      </a:r>
                      <a:r>
                        <a:rPr lang="en-US" altLang="ko-KR" dirty="0"/>
                        <a:t>.</a:t>
                      </a:r>
                      <a:endParaRPr lang="ko-KR" altLang="en-US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67178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155791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32119"/>
            <a:ext cx="18288000" cy="9207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7747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1651000000"/>
            <a:ext cx="2147483647" cy="2062505400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127000"/>
            <a:ext cx="152400" cy="152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800" y="127000"/>
            <a:ext cx="152400" cy="152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200" y="127000"/>
            <a:ext cx="152400" cy="152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32400" y="1270000"/>
            <a:ext cx="355600" cy="9017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393700"/>
            <a:ext cx="18288000" cy="1054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538200" y="685800"/>
            <a:ext cx="3149600" cy="4699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995900" y="1701800"/>
            <a:ext cx="241300" cy="8763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154400" y="698500"/>
            <a:ext cx="431800" cy="4318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614900" y="774700"/>
            <a:ext cx="317500" cy="381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614900" y="901700"/>
            <a:ext cx="317500" cy="381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614900" y="1028700"/>
            <a:ext cx="317500" cy="381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891000" y="660400"/>
            <a:ext cx="508000" cy="508000"/>
          </a:xfrm>
          <a:prstGeom prst="rect">
            <a:avLst/>
          </a:prstGeom>
        </p:spPr>
      </p:pic>
      <p:grpSp>
        <p:nvGrpSpPr>
          <p:cNvPr id="19" name="Group 19"/>
          <p:cNvGrpSpPr/>
          <p:nvPr/>
        </p:nvGrpSpPr>
        <p:grpSpPr>
          <a:xfrm>
            <a:off x="2147483647" y="1397000000"/>
            <a:ext cx="2147483647" cy="2147483647"/>
            <a:chOff x="0" y="0"/>
            <a:chExt cx="0" cy="0"/>
          </a:xfrm>
        </p:grpSpPr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233900" y="279400"/>
            <a:ext cx="228600" cy="254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589500" y="101600"/>
            <a:ext cx="203200" cy="203200"/>
          </a:xfrm>
          <a:prstGeom prst="rect">
            <a:avLst/>
          </a:prstGeom>
        </p:spPr>
      </p:pic>
      <p:grpSp>
        <p:nvGrpSpPr>
          <p:cNvPr id="22" name="Group 22"/>
          <p:cNvGrpSpPr/>
          <p:nvPr/>
        </p:nvGrpSpPr>
        <p:grpSpPr>
          <a:xfrm>
            <a:off x="2147483647" y="1397000000"/>
            <a:ext cx="2147483647" cy="2147483647"/>
            <a:chOff x="0" y="0"/>
            <a:chExt cx="0" cy="0"/>
          </a:xfrm>
        </p:grpSpPr>
      </p:grpSp>
      <p:pic>
        <p:nvPicPr>
          <p:cNvPr id="23" name="Picture 2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-2700000">
            <a:off x="17894300" y="190500"/>
            <a:ext cx="266700" cy="254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2700000">
            <a:off x="17894300" y="190500"/>
            <a:ext cx="266700" cy="254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27100" y="2057400"/>
            <a:ext cx="2362200" cy="355600"/>
          </a:xfrm>
          <a:prstGeom prst="rect">
            <a:avLst/>
          </a:prstGeom>
        </p:spPr>
      </p:pic>
      <p:grpSp>
        <p:nvGrpSpPr>
          <p:cNvPr id="28" name="Group 2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1" name="Group 3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9" name="Group 3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42" name="TextBox 42"/>
          <p:cNvSpPr txBox="1"/>
          <p:nvPr/>
        </p:nvSpPr>
        <p:spPr>
          <a:xfrm>
            <a:off x="330200" y="736600"/>
            <a:ext cx="23622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1339"/>
              </a:lnSpc>
            </a:pPr>
            <a:r>
              <a:rPr lang="en-US" sz="2900" b="0" i="0" u="none" strike="noStrike" spc="-200">
                <a:solidFill>
                  <a:srgbClr val="A0694A"/>
                </a:solidFill>
                <a:latin typeface="Pretendard Bold"/>
              </a:rPr>
              <a:t>DAYFUL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2489200" y="711200"/>
            <a:ext cx="11430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130"/>
              </a:lnSpc>
            </a:pPr>
            <a:r>
              <a:rPr lang="en-US" sz="2200" b="0" i="0" u="none" strike="noStrike" spc="-100">
                <a:solidFill>
                  <a:srgbClr val="A0694A"/>
                </a:solidFill>
                <a:latin typeface="Pretendard Medium"/>
              </a:rPr>
              <a:t>TITLE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3759200" y="711200"/>
            <a:ext cx="11430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b="0" i="0" u="none" strike="noStrike" spc="-100">
                <a:solidFill>
                  <a:srgbClr val="A0694A"/>
                </a:solidFill>
                <a:latin typeface="Pretendard Medium"/>
              </a:rPr>
              <a:t>INDEX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1193800" y="2082800"/>
            <a:ext cx="1866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700" b="0" i="0" u="none" strike="noStrike" spc="100" dirty="0">
                <a:solidFill>
                  <a:srgbClr val="FFFFFF"/>
                </a:solidFill>
                <a:latin typeface="Pretendard Bold"/>
              </a:rPr>
              <a:t>UI</a:t>
            </a:r>
            <a:r>
              <a:rPr lang="ko-KR" altLang="en-US" sz="1700" b="0" i="0" u="none" strike="noStrike" spc="100" dirty="0">
                <a:solidFill>
                  <a:srgbClr val="FFFFFF"/>
                </a:solidFill>
                <a:latin typeface="Pretendard Bold"/>
              </a:rPr>
              <a:t> 기능구조</a:t>
            </a:r>
            <a:endParaRPr lang="en-US" sz="1700" b="0" i="0" u="none" strike="noStrike" spc="100" dirty="0">
              <a:solidFill>
                <a:srgbClr val="FFFFFF"/>
              </a:solidFill>
              <a:latin typeface="Pretendard Bold"/>
            </a:endParaRPr>
          </a:p>
        </p:txBody>
      </p:sp>
      <p:sp>
        <p:nvSpPr>
          <p:cNvPr id="51" name="TextBox 51"/>
          <p:cNvSpPr txBox="1"/>
          <p:nvPr/>
        </p:nvSpPr>
        <p:spPr>
          <a:xfrm>
            <a:off x="5029200" y="711200"/>
            <a:ext cx="13970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130"/>
              </a:lnSpc>
            </a:pPr>
            <a:r>
              <a:rPr lang="en-US" sz="2200" b="0" i="0" u="none" strike="noStrike" spc="-100">
                <a:solidFill>
                  <a:srgbClr val="A0694A"/>
                </a:solidFill>
                <a:latin typeface="Pretendard Medium"/>
              </a:rPr>
              <a:t>HISTORY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6540500" y="711200"/>
            <a:ext cx="13970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b="0" i="0" u="none" strike="noStrike" spc="-100">
                <a:solidFill>
                  <a:srgbClr val="A0694A"/>
                </a:solidFill>
                <a:latin typeface="Pretendard Medium"/>
              </a:rPr>
              <a:t>LAYOUT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8051800" y="711200"/>
            <a:ext cx="18288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b="0" i="0" u="none" strike="noStrike" spc="-100">
                <a:solidFill>
                  <a:srgbClr val="A0694A"/>
                </a:solidFill>
                <a:latin typeface="Pretendard Medium"/>
              </a:rPr>
              <a:t>NAVIGATION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10109200" y="711200"/>
            <a:ext cx="18542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b="1" u="sng" spc="-100" dirty="0">
                <a:solidFill>
                  <a:srgbClr val="7A2D1B"/>
                </a:solidFill>
                <a:latin typeface="Pretendard Medium"/>
              </a:rPr>
              <a:t>UI </a:t>
            </a:r>
            <a:r>
              <a:rPr lang="ko-KR" altLang="en-US" sz="2200" b="1" u="sng" spc="-100" dirty="0">
                <a:solidFill>
                  <a:srgbClr val="7A2D1B"/>
                </a:solidFill>
                <a:latin typeface="Pretendard Medium"/>
              </a:rPr>
              <a:t>기능구조</a:t>
            </a:r>
            <a:endParaRPr lang="en-US" sz="2200" b="1" i="0" u="sng" strike="noStrike" spc="-100" dirty="0">
              <a:solidFill>
                <a:srgbClr val="7A2D1B"/>
              </a:solidFill>
              <a:latin typeface="Pretendard Medium"/>
            </a:endParaRPr>
          </a:p>
        </p:txBody>
      </p:sp>
      <p:sp>
        <p:nvSpPr>
          <p:cNvPr id="61" name="TextBox 61"/>
          <p:cNvSpPr txBox="1"/>
          <p:nvPr/>
        </p:nvSpPr>
        <p:spPr>
          <a:xfrm>
            <a:off x="7493000" y="50800"/>
            <a:ext cx="33147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600" b="0" i="0" u="none" strike="noStrike" spc="500">
                <a:solidFill>
                  <a:srgbClr val="A0694A"/>
                </a:solidFill>
                <a:latin typeface="Pretendard Bold"/>
              </a:rPr>
              <a:t>SHOPPING MALL</a:t>
            </a:r>
          </a:p>
        </p:txBody>
      </p:sp>
      <p:grpSp>
        <p:nvGrpSpPr>
          <p:cNvPr id="62" name="Group 6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66" name="Group 6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70" name="Group 7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74" name="Group 7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aphicFrame>
        <p:nvGraphicFramePr>
          <p:cNvPr id="85" name="표 85">
            <a:extLst>
              <a:ext uri="{FF2B5EF4-FFF2-40B4-BE49-F238E27FC236}">
                <a16:creationId xmlns:a16="http://schemas.microsoft.com/office/drawing/2014/main" id="{42109DEF-8A56-4A88-8714-69449B0AC4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8625131"/>
              </p:ext>
            </p:extLst>
          </p:nvPr>
        </p:nvGraphicFramePr>
        <p:xfrm>
          <a:off x="990600" y="2628900"/>
          <a:ext cx="14816192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2024">
                  <a:extLst>
                    <a:ext uri="{9D8B030D-6E8A-4147-A177-3AD203B41FA5}">
                      <a16:colId xmlns:a16="http://schemas.microsoft.com/office/drawing/2014/main" val="3433808593"/>
                    </a:ext>
                  </a:extLst>
                </a:gridCol>
                <a:gridCol w="1852024">
                  <a:extLst>
                    <a:ext uri="{9D8B030D-6E8A-4147-A177-3AD203B41FA5}">
                      <a16:colId xmlns:a16="http://schemas.microsoft.com/office/drawing/2014/main" val="2879048463"/>
                    </a:ext>
                  </a:extLst>
                </a:gridCol>
                <a:gridCol w="1852024">
                  <a:extLst>
                    <a:ext uri="{9D8B030D-6E8A-4147-A177-3AD203B41FA5}">
                      <a16:colId xmlns:a16="http://schemas.microsoft.com/office/drawing/2014/main" val="555493069"/>
                    </a:ext>
                  </a:extLst>
                </a:gridCol>
                <a:gridCol w="1852024">
                  <a:extLst>
                    <a:ext uri="{9D8B030D-6E8A-4147-A177-3AD203B41FA5}">
                      <a16:colId xmlns:a16="http://schemas.microsoft.com/office/drawing/2014/main" val="2143974275"/>
                    </a:ext>
                  </a:extLst>
                </a:gridCol>
                <a:gridCol w="1852024">
                  <a:extLst>
                    <a:ext uri="{9D8B030D-6E8A-4147-A177-3AD203B41FA5}">
                      <a16:colId xmlns:a16="http://schemas.microsoft.com/office/drawing/2014/main" val="3144628643"/>
                    </a:ext>
                  </a:extLst>
                </a:gridCol>
                <a:gridCol w="1852024">
                  <a:extLst>
                    <a:ext uri="{9D8B030D-6E8A-4147-A177-3AD203B41FA5}">
                      <a16:colId xmlns:a16="http://schemas.microsoft.com/office/drawing/2014/main" val="3127960009"/>
                    </a:ext>
                  </a:extLst>
                </a:gridCol>
                <a:gridCol w="1852024">
                  <a:extLst>
                    <a:ext uri="{9D8B030D-6E8A-4147-A177-3AD203B41FA5}">
                      <a16:colId xmlns:a16="http://schemas.microsoft.com/office/drawing/2014/main" val="2222074251"/>
                    </a:ext>
                  </a:extLst>
                </a:gridCol>
                <a:gridCol w="1852024">
                  <a:extLst>
                    <a:ext uri="{9D8B030D-6E8A-4147-A177-3AD203B41FA5}">
                      <a16:colId xmlns:a16="http://schemas.microsoft.com/office/drawing/2014/main" val="253078790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rgbClr val="7A2D1B"/>
                          </a:solidFill>
                        </a:rPr>
                        <a:t>Page Title</a:t>
                      </a:r>
                      <a:endParaRPr lang="ko-KR" altLang="en-US" dirty="0">
                        <a:solidFill>
                          <a:srgbClr val="7A2D1B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FE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신상품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rgbClr val="7A2D1B"/>
                          </a:solidFill>
                        </a:rPr>
                        <a:t>Screen ID</a:t>
                      </a:r>
                      <a:endParaRPr lang="ko-KR" altLang="en-US" dirty="0">
                        <a:solidFill>
                          <a:srgbClr val="7A2D1B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FE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7A2D1B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rgbClr val="7A2D1B"/>
                          </a:solidFill>
                        </a:rPr>
                        <a:t>Author</a:t>
                      </a:r>
                      <a:endParaRPr lang="ko-KR" altLang="en-US" dirty="0">
                        <a:solidFill>
                          <a:srgbClr val="7A2D1B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FE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rgbClr val="7A2D1B"/>
                          </a:solidFill>
                        </a:rPr>
                        <a:t>Date</a:t>
                      </a:r>
                      <a:endParaRPr lang="ko-KR" altLang="en-US" dirty="0">
                        <a:solidFill>
                          <a:srgbClr val="7A2D1B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FE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2025.07.15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34425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>
                          <a:solidFill>
                            <a:srgbClr val="7A2D1B"/>
                          </a:solidFill>
                        </a:rPr>
                        <a:t>Screen Path</a:t>
                      </a:r>
                      <a:endParaRPr lang="ko-KR" altLang="en-US" b="1" dirty="0">
                        <a:solidFill>
                          <a:srgbClr val="7A2D1B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FEB"/>
                    </a:solidFill>
                  </a:tcPr>
                </a:tc>
                <a:tc gridSpan="7"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메인화면</a:t>
                      </a:r>
                      <a:r>
                        <a:rPr lang="en-US" altLang="ko-KR" dirty="0"/>
                        <a:t> &gt; </a:t>
                      </a:r>
                      <a:r>
                        <a:rPr lang="ko-KR" altLang="en-US" dirty="0"/>
                        <a:t>신상품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8431858"/>
                  </a:ext>
                </a:extLst>
              </a:tr>
            </a:tbl>
          </a:graphicData>
        </a:graphic>
      </p:graphicFrame>
      <p:pic>
        <p:nvPicPr>
          <p:cNvPr id="87" name="그림 86">
            <a:extLst>
              <a:ext uri="{FF2B5EF4-FFF2-40B4-BE49-F238E27FC236}">
                <a16:creationId xmlns:a16="http://schemas.microsoft.com/office/drawing/2014/main" id="{1A96B3E2-06B8-401E-94AA-8CB6A5DFF20A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b="97223"/>
          <a:stretch/>
        </p:blipFill>
        <p:spPr>
          <a:xfrm>
            <a:off x="1001660" y="4187524"/>
            <a:ext cx="8699500" cy="817012"/>
          </a:xfrm>
          <a:prstGeom prst="rect">
            <a:avLst/>
          </a:prstGeom>
          <a:ln w="38100">
            <a:noFill/>
          </a:ln>
        </p:spPr>
      </p:pic>
      <p:sp>
        <p:nvSpPr>
          <p:cNvPr id="91" name="사각형: 둥근 모서리 90">
            <a:extLst>
              <a:ext uri="{FF2B5EF4-FFF2-40B4-BE49-F238E27FC236}">
                <a16:creationId xmlns:a16="http://schemas.microsoft.com/office/drawing/2014/main" id="{F3995ECF-560E-4841-B16E-E7342A9B0DD6}"/>
              </a:ext>
            </a:extLst>
          </p:cNvPr>
          <p:cNvSpPr/>
          <p:nvPr/>
        </p:nvSpPr>
        <p:spPr>
          <a:xfrm>
            <a:off x="5008510" y="4194462"/>
            <a:ext cx="685800" cy="499044"/>
          </a:xfrm>
          <a:prstGeom prst="roundRect">
            <a:avLst/>
          </a:prstGeom>
          <a:noFill/>
          <a:ln w="38100">
            <a:solidFill>
              <a:srgbClr val="7A2D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A2D1B"/>
              </a:solidFill>
            </a:endParaRPr>
          </a:p>
        </p:txBody>
      </p:sp>
      <p:sp>
        <p:nvSpPr>
          <p:cNvPr id="92" name="사각형: 둥근 모서리 91">
            <a:extLst>
              <a:ext uri="{FF2B5EF4-FFF2-40B4-BE49-F238E27FC236}">
                <a16:creationId xmlns:a16="http://schemas.microsoft.com/office/drawing/2014/main" id="{E08BEA56-EE10-4C17-9180-2D63868F1D4B}"/>
              </a:ext>
            </a:extLst>
          </p:cNvPr>
          <p:cNvSpPr/>
          <p:nvPr/>
        </p:nvSpPr>
        <p:spPr>
          <a:xfrm>
            <a:off x="8153400" y="4240173"/>
            <a:ext cx="255275" cy="131436"/>
          </a:xfrm>
          <a:prstGeom prst="roundRect">
            <a:avLst/>
          </a:prstGeom>
          <a:noFill/>
          <a:ln w="38100">
            <a:solidFill>
              <a:srgbClr val="7A2D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4B57CB4E-0CBD-47A5-8443-776EE72BC1E2}"/>
              </a:ext>
            </a:extLst>
          </p:cNvPr>
          <p:cNvCxnSpPr/>
          <p:nvPr/>
        </p:nvCxnSpPr>
        <p:spPr>
          <a:xfrm>
            <a:off x="3375086" y="4443984"/>
            <a:ext cx="1612900" cy="0"/>
          </a:xfrm>
          <a:prstGeom prst="straightConnector1">
            <a:avLst/>
          </a:prstGeom>
          <a:ln w="38100">
            <a:solidFill>
              <a:srgbClr val="7A2D1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D9C0DBE1-80C1-419E-8FBF-36C6128B7498}"/>
              </a:ext>
            </a:extLst>
          </p:cNvPr>
          <p:cNvCxnSpPr>
            <a:cxnSpLocks/>
          </p:cNvCxnSpPr>
          <p:nvPr/>
        </p:nvCxnSpPr>
        <p:spPr>
          <a:xfrm flipV="1">
            <a:off x="8305800" y="4383135"/>
            <a:ext cx="0" cy="310371"/>
          </a:xfrm>
          <a:prstGeom prst="straightConnector1">
            <a:avLst/>
          </a:prstGeom>
          <a:ln w="38100">
            <a:solidFill>
              <a:srgbClr val="7A2D1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>
            <a:extLst>
              <a:ext uri="{FF2B5EF4-FFF2-40B4-BE49-F238E27FC236}">
                <a16:creationId xmlns:a16="http://schemas.microsoft.com/office/drawing/2014/main" id="{F969FA32-6252-4960-9EE6-F4CBA96F088C}"/>
              </a:ext>
            </a:extLst>
          </p:cNvPr>
          <p:cNvSpPr txBox="1"/>
          <p:nvPr/>
        </p:nvSpPr>
        <p:spPr>
          <a:xfrm>
            <a:off x="3135442" y="425931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7A2D1B"/>
                </a:solidFill>
              </a:rPr>
              <a:t>1</a:t>
            </a:r>
            <a:endParaRPr lang="ko-KR" altLang="en-US" b="1" dirty="0">
              <a:solidFill>
                <a:srgbClr val="7A2D1B"/>
              </a:solidFill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C88C725C-C12D-46BF-8299-386C0BDC316C}"/>
              </a:ext>
            </a:extLst>
          </p:cNvPr>
          <p:cNvSpPr txBox="1"/>
          <p:nvPr/>
        </p:nvSpPr>
        <p:spPr>
          <a:xfrm>
            <a:off x="7819920" y="460295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7A2D1B"/>
                </a:solidFill>
              </a:rPr>
              <a:t>2</a:t>
            </a:r>
            <a:endParaRPr lang="ko-KR" altLang="en-US" b="1" dirty="0">
              <a:solidFill>
                <a:srgbClr val="7A2D1B"/>
              </a:solidFill>
            </a:endParaRPr>
          </a:p>
        </p:txBody>
      </p:sp>
      <p:graphicFrame>
        <p:nvGraphicFramePr>
          <p:cNvPr id="117" name="표 117">
            <a:extLst>
              <a:ext uri="{FF2B5EF4-FFF2-40B4-BE49-F238E27FC236}">
                <a16:creationId xmlns:a16="http://schemas.microsoft.com/office/drawing/2014/main" id="{D14B37BC-1BB1-416B-A448-27DBF3D5F4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4710225"/>
              </p:ext>
            </p:extLst>
          </p:nvPr>
        </p:nvGraphicFramePr>
        <p:xfrm>
          <a:off x="10867765" y="4000500"/>
          <a:ext cx="4939025" cy="55752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4324">
                  <a:extLst>
                    <a:ext uri="{9D8B030D-6E8A-4147-A177-3AD203B41FA5}">
                      <a16:colId xmlns:a16="http://schemas.microsoft.com/office/drawing/2014/main" val="4290392495"/>
                    </a:ext>
                  </a:extLst>
                </a:gridCol>
                <a:gridCol w="4244701">
                  <a:extLst>
                    <a:ext uri="{9D8B030D-6E8A-4147-A177-3AD203B41FA5}">
                      <a16:colId xmlns:a16="http://schemas.microsoft.com/office/drawing/2014/main" val="2670365417"/>
                    </a:ext>
                  </a:extLst>
                </a:gridCol>
              </a:tblGrid>
              <a:tr h="796471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 </a:t>
                      </a:r>
                      <a:r>
                        <a:rPr lang="en-US" altLang="ko-KR" dirty="0">
                          <a:solidFill>
                            <a:srgbClr val="7A2D1B"/>
                          </a:solidFill>
                        </a:rPr>
                        <a:t>Description</a:t>
                      </a:r>
                      <a:endParaRPr lang="ko-KR" altLang="en-US" dirty="0">
                        <a:solidFill>
                          <a:srgbClr val="7A2D1B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FEB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7162389"/>
                  </a:ext>
                </a:extLst>
              </a:tr>
              <a:tr h="7964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rgbClr val="7A2D1B"/>
                          </a:solidFill>
                        </a:rPr>
                        <a:t>1</a:t>
                      </a:r>
                      <a:endParaRPr lang="ko-KR" altLang="en-US" b="1" dirty="0">
                        <a:solidFill>
                          <a:srgbClr val="7A2D1B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FE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로그인</a:t>
                      </a:r>
                      <a:r>
                        <a:rPr lang="en-US" altLang="ko-KR" dirty="0"/>
                        <a:t>/</a:t>
                      </a:r>
                      <a:r>
                        <a:rPr lang="ko-KR" altLang="en-US" dirty="0"/>
                        <a:t>회원가입 전 메인 페이지로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8670977"/>
                  </a:ext>
                </a:extLst>
              </a:tr>
              <a:tr h="7964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rgbClr val="7A2D1B"/>
                          </a:solidFill>
                        </a:rPr>
                        <a:t>2</a:t>
                      </a:r>
                      <a:endParaRPr lang="ko-KR" altLang="en-US" b="1" dirty="0">
                        <a:solidFill>
                          <a:srgbClr val="7A2D1B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FE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로그인 </a:t>
                      </a:r>
                      <a:r>
                        <a:rPr lang="ko-KR" altLang="en-US" dirty="0" err="1"/>
                        <a:t>메인화면으로</a:t>
                      </a:r>
                      <a:r>
                        <a:rPr lang="ko-KR" altLang="en-US" dirty="0"/>
                        <a:t>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7891904"/>
                  </a:ext>
                </a:extLst>
              </a:tr>
              <a:tr h="7964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rgbClr val="7A2D1B"/>
                          </a:solidFill>
                        </a:rPr>
                        <a:t>3</a:t>
                      </a:r>
                      <a:endParaRPr lang="ko-KR" altLang="en-US" b="1" dirty="0">
                        <a:solidFill>
                          <a:srgbClr val="7A2D1B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FE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회원가입 </a:t>
                      </a:r>
                      <a:r>
                        <a:rPr lang="ko-KR" altLang="en-US" dirty="0" err="1"/>
                        <a:t>메인화면으로</a:t>
                      </a:r>
                      <a:r>
                        <a:rPr lang="ko-KR" altLang="en-US" dirty="0"/>
                        <a:t>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2953725"/>
                  </a:ext>
                </a:extLst>
              </a:tr>
              <a:tr h="7964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rgbClr val="7A2D1B"/>
                          </a:solidFill>
                        </a:rPr>
                        <a:t>4</a:t>
                      </a:r>
                      <a:endParaRPr lang="ko-KR" altLang="en-US" b="1" dirty="0">
                        <a:solidFill>
                          <a:srgbClr val="7A2D1B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FE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회원가입 </a:t>
                      </a:r>
                      <a:r>
                        <a:rPr lang="ko-KR" altLang="en-US" dirty="0" err="1"/>
                        <a:t>메인화면</a:t>
                      </a:r>
                      <a:endParaRPr lang="ko-KR" altLang="en-US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5739202"/>
                  </a:ext>
                </a:extLst>
              </a:tr>
              <a:tr h="796471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>
                          <a:solidFill>
                            <a:srgbClr val="7A2D1B"/>
                          </a:solidFill>
                        </a:rPr>
                        <a:t>Related ID</a:t>
                      </a:r>
                      <a:endParaRPr lang="ko-KR" altLang="en-US" b="1" dirty="0">
                        <a:solidFill>
                          <a:srgbClr val="7A2D1B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FEB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6905076"/>
                  </a:ext>
                </a:extLst>
              </a:tr>
              <a:tr h="796471">
                <a:tc grid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23867969"/>
                  </a:ext>
                </a:extLst>
              </a:tr>
            </a:tbl>
          </a:graphicData>
        </a:graphic>
      </p:graphicFrame>
      <p:pic>
        <p:nvPicPr>
          <p:cNvPr id="27" name="그림 26">
            <a:extLst>
              <a:ext uri="{FF2B5EF4-FFF2-40B4-BE49-F238E27FC236}">
                <a16:creationId xmlns:a16="http://schemas.microsoft.com/office/drawing/2014/main" id="{04307E0A-A37F-49BB-BD55-451CCDE692EC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l="34277" t="10630" r="32532" b="54926"/>
          <a:stretch/>
        </p:blipFill>
        <p:spPr>
          <a:xfrm>
            <a:off x="2619376" y="5245100"/>
            <a:ext cx="5610224" cy="4648200"/>
          </a:xfrm>
          <a:prstGeom prst="rect">
            <a:avLst/>
          </a:prstGeom>
          <a:ln w="38100">
            <a:noFill/>
          </a:ln>
        </p:spPr>
      </p:pic>
      <p:sp>
        <p:nvSpPr>
          <p:cNvPr id="114" name="TextBox 113">
            <a:extLst>
              <a:ext uri="{FF2B5EF4-FFF2-40B4-BE49-F238E27FC236}">
                <a16:creationId xmlns:a16="http://schemas.microsoft.com/office/drawing/2014/main" id="{91AF005F-E7C1-4C32-84C7-BA3F7DBA9955}"/>
              </a:ext>
            </a:extLst>
          </p:cNvPr>
          <p:cNvSpPr txBox="1"/>
          <p:nvPr/>
        </p:nvSpPr>
        <p:spPr>
          <a:xfrm>
            <a:off x="3576653" y="531891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7A2D1B"/>
                </a:solidFill>
              </a:rPr>
              <a:t>4</a:t>
            </a:r>
            <a:endParaRPr lang="ko-KR" altLang="en-US" b="1" dirty="0">
              <a:solidFill>
                <a:srgbClr val="7A2D1B"/>
              </a:solidFill>
            </a:endParaRPr>
          </a:p>
        </p:txBody>
      </p:sp>
      <p:sp>
        <p:nvSpPr>
          <p:cNvPr id="93" name="사각형: 둥근 모서리 92">
            <a:extLst>
              <a:ext uri="{FF2B5EF4-FFF2-40B4-BE49-F238E27FC236}">
                <a16:creationId xmlns:a16="http://schemas.microsoft.com/office/drawing/2014/main" id="{EE7D8D94-F66A-4522-9902-28B339B92B43}"/>
              </a:ext>
            </a:extLst>
          </p:cNvPr>
          <p:cNvSpPr/>
          <p:nvPr/>
        </p:nvSpPr>
        <p:spPr>
          <a:xfrm>
            <a:off x="7800597" y="4251698"/>
            <a:ext cx="303212" cy="131436"/>
          </a:xfrm>
          <a:prstGeom prst="roundRect">
            <a:avLst/>
          </a:prstGeom>
          <a:noFill/>
          <a:ln w="38100">
            <a:solidFill>
              <a:srgbClr val="7A2D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D23983C7-84E0-48DF-B50B-C34EBF662348}"/>
              </a:ext>
            </a:extLst>
          </p:cNvPr>
          <p:cNvCxnSpPr>
            <a:cxnSpLocks/>
          </p:cNvCxnSpPr>
          <p:nvPr/>
        </p:nvCxnSpPr>
        <p:spPr>
          <a:xfrm flipV="1">
            <a:off x="7952203" y="4419600"/>
            <a:ext cx="0" cy="273906"/>
          </a:xfrm>
          <a:prstGeom prst="straightConnector1">
            <a:avLst/>
          </a:prstGeom>
          <a:ln w="38100">
            <a:solidFill>
              <a:srgbClr val="7A2D1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55FEEA06-6FE7-4759-A244-86483F3CC26F}"/>
              </a:ext>
            </a:extLst>
          </p:cNvPr>
          <p:cNvSpPr txBox="1"/>
          <p:nvPr/>
        </p:nvSpPr>
        <p:spPr>
          <a:xfrm>
            <a:off x="8154957" y="459494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7A2D1B"/>
                </a:solidFill>
              </a:rPr>
              <a:t>3</a:t>
            </a:r>
            <a:endParaRPr lang="ko-KR" altLang="en-US" b="1" dirty="0">
              <a:solidFill>
                <a:srgbClr val="7A2D1B"/>
              </a:solidFill>
            </a:endParaRPr>
          </a:p>
        </p:txBody>
      </p:sp>
      <p:sp>
        <p:nvSpPr>
          <p:cNvPr id="65" name="사각형: 둥근 모서리 64">
            <a:extLst>
              <a:ext uri="{FF2B5EF4-FFF2-40B4-BE49-F238E27FC236}">
                <a16:creationId xmlns:a16="http://schemas.microsoft.com/office/drawing/2014/main" id="{C5C0FA92-2754-4664-9592-41BEE9C4B086}"/>
              </a:ext>
            </a:extLst>
          </p:cNvPr>
          <p:cNvSpPr/>
          <p:nvPr/>
        </p:nvSpPr>
        <p:spPr>
          <a:xfrm>
            <a:off x="4876800" y="5254056"/>
            <a:ext cx="817510" cy="499044"/>
          </a:xfrm>
          <a:prstGeom prst="roundRect">
            <a:avLst/>
          </a:prstGeom>
          <a:noFill/>
          <a:ln w="38100">
            <a:solidFill>
              <a:srgbClr val="7A2D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7A2D1B"/>
              </a:solidFill>
            </a:endParaRPr>
          </a:p>
        </p:txBody>
      </p: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A39A3D11-2CEA-44F5-9BC0-70DF40B17C8D}"/>
              </a:ext>
            </a:extLst>
          </p:cNvPr>
          <p:cNvCxnSpPr>
            <a:cxnSpLocks/>
          </p:cNvCxnSpPr>
          <p:nvPr/>
        </p:nvCxnSpPr>
        <p:spPr>
          <a:xfrm>
            <a:off x="3803226" y="5503578"/>
            <a:ext cx="1073574" cy="0"/>
          </a:xfrm>
          <a:prstGeom prst="straightConnector1">
            <a:avLst/>
          </a:prstGeom>
          <a:ln w="38100">
            <a:solidFill>
              <a:srgbClr val="7A2D1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36221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</TotalTime>
  <Words>111</Words>
  <Application>Microsoft Office PowerPoint</Application>
  <PresentationFormat>사용자 지정</PresentationFormat>
  <Paragraphs>66</Paragraphs>
  <Slides>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</vt:i4>
      </vt:variant>
    </vt:vector>
  </HeadingPairs>
  <TitlesOfParts>
    <vt:vector size="8" baseType="lpstr">
      <vt:lpstr>Arial</vt:lpstr>
      <vt:lpstr>Pretendard Medium</vt:lpstr>
      <vt:lpstr>Calibri</vt:lpstr>
      <vt:lpstr>Pretendard Bold</vt:lpstr>
      <vt:lpstr>맑은 고딕</vt:lpstr>
      <vt:lpstr>Office Theme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Administrator</dc:creator>
  <cp:lastModifiedBy>FullName</cp:lastModifiedBy>
  <cp:revision>12</cp:revision>
  <dcterms:created xsi:type="dcterms:W3CDTF">2006-08-16T00:00:00Z</dcterms:created>
  <dcterms:modified xsi:type="dcterms:W3CDTF">2025-07-14T07:03:57Z</dcterms:modified>
</cp:coreProperties>
</file>